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62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3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63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77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01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37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2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49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61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95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0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BFBD7-48A0-46AE-A0B4-0E55FB7D61B7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8F977-3D52-4101-840C-EB8879CE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21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-1874067" y="2941809"/>
            <a:ext cx="5653752" cy="1501527"/>
            <a:chOff x="5159172" y="454987"/>
            <a:chExt cx="6958412" cy="1180664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4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B107EEA-6BCE-4A25-A2BA-9E50CD907343}"/>
                </a:ext>
              </a:extLst>
            </p:cNvPr>
            <p:cNvSpPr txBox="1"/>
            <p:nvPr/>
          </p:nvSpPr>
          <p:spPr>
            <a:xfrm rot="5400000">
              <a:off x="7618538" y="-1063440"/>
              <a:ext cx="1018901" cy="4223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Mushroom &amp; Rice Noodle  </a:t>
              </a:r>
            </a:p>
            <a:p>
              <a:pPr algn="ctr"/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(V) (VG) (GF)</a:t>
              </a:r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~</a:t>
              </a: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Sweet &amp; sour chicken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(GF)</a:t>
              </a:r>
            </a:p>
            <a:p>
              <a:pPr algn="ctr"/>
              <a:endParaRPr lang="en-GB" sz="8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Baked Salmon Jalfrezi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(GF)</a:t>
              </a:r>
            </a:p>
            <a:p>
              <a:pPr algn="ctr"/>
              <a:endParaRPr lang="en-GB" sz="8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Penne pasta with </a:t>
              </a: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Wild mushroom Pomodoro Sauce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(V) </a:t>
              </a:r>
            </a:p>
            <a:p>
              <a:pPr algn="ctr"/>
              <a:endParaRPr lang="en-GB" sz="8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Vegetable Spring Rolls with Sweet Chilli Sauce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(V) (VG)  </a:t>
              </a:r>
            </a:p>
            <a:p>
              <a:pPr algn="ctr"/>
              <a:endParaRPr lang="en-GB" sz="13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300" dirty="0">
                <a:solidFill>
                  <a:schemeClr val="accent1">
                    <a:lumMod val="50000"/>
                  </a:schemeClr>
                </a:solidFill>
                <a:latin typeface="Oswald" pitchFamily="2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777746" y="96628"/>
            <a:ext cx="9744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RESTAURANT</a:t>
            </a: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JMCC DINNER MENU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-248034" y="2941808"/>
            <a:ext cx="5653754" cy="1501527"/>
            <a:chOff x="5159172" y="454987"/>
            <a:chExt cx="6958412" cy="118066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1394988" y="2941804"/>
            <a:ext cx="5653754" cy="1501527"/>
            <a:chOff x="5159172" y="454987"/>
            <a:chExt cx="6958412" cy="1180664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3073121" y="2941805"/>
            <a:ext cx="5653754" cy="1501527"/>
            <a:chOff x="5159172" y="454987"/>
            <a:chExt cx="6958412" cy="1180664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4770186" y="2941804"/>
            <a:ext cx="5653757" cy="1501527"/>
            <a:chOff x="5159172" y="454987"/>
            <a:chExt cx="6958412" cy="1180664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6518707" y="2941804"/>
            <a:ext cx="5653756" cy="1501527"/>
            <a:chOff x="5159172" y="454987"/>
            <a:chExt cx="6958412" cy="1180664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8290451" y="2941805"/>
            <a:ext cx="5653755" cy="1501527"/>
            <a:chOff x="5159172" y="454987"/>
            <a:chExt cx="6958412" cy="1180664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413971" y="6519446"/>
            <a:ext cx="6931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Key:  (V) Vegetarian (VG) Vegan (GF) Gluten Free (DF) Dairy Free (WF) Wheat Free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851584" y="2457934"/>
            <a:ext cx="1415407" cy="34932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Carrot &amp; coriander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Thai Red Chicken Curry 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(DF)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Burger Bar</a:t>
            </a:r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Red Pepper, Cauliflower &amp; Onion Fajitas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Chunky Vegetable Chilli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 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GB" sz="11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520243" y="2471767"/>
            <a:ext cx="1422244" cy="40780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Puy Lentil Broth 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Cajun Fish Finger Wrap</a:t>
            </a:r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Chicken &amp; Chorizo Casserole </a:t>
            </a:r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Penne Arrabbiata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Vegan Meat balls with Tomato Oregano Sauce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 </a:t>
            </a: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3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69241" y="2495202"/>
            <a:ext cx="1461514" cy="32008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Leek &amp; Potato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Chicken Tikka Marsala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(GF)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Turkey Bolognaise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(GF)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Gnocchi with Pesto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Cauliflower &amp; Potato Madras 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936815" y="2529914"/>
            <a:ext cx="1446381" cy="34778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Red lentil soup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2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Grilled Pork Medallions with Mushroom Sauce 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5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Breaded Haddock with Tartare Sauce </a:t>
            </a:r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Slow cooked, loaded Portobello mushroom with ratatouille &amp; Feta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Leek Cheese and Pasta Bake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621693" y="2529914"/>
            <a:ext cx="1437589" cy="38318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Minestrone 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Roast Chicken Thighs with Onion Gravy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(GF) (DF)</a:t>
            </a:r>
          </a:p>
          <a:p>
            <a:pPr algn="ctr"/>
            <a:endParaRPr lang="en-GB" sz="3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Mackerel with Honey Soy &amp; Ginger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(DF)</a:t>
            </a:r>
          </a:p>
          <a:p>
            <a:pPr algn="ctr"/>
            <a:endParaRPr lang="en-GB" sz="7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Chickpea Cassoulet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Creamy wild mushroom, Pea and Tarragon risotto with Parmesan 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(GF) (V)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408034" y="2468359"/>
            <a:ext cx="1437589" cy="33701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  <a:latin typeface="Oswald" pitchFamily="2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Cream of Mushroom 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(V)(GF)</a:t>
            </a:r>
          </a:p>
          <a:p>
            <a:pPr algn="ctr"/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3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Slow roast beef, Yorkshire puddings with rich onion jus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Seasonal Fish Pie with Potato Topping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(GF)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 err="1">
                <a:solidFill>
                  <a:schemeClr val="accent1">
                    <a:lumMod val="50000"/>
                  </a:schemeClr>
                </a:solidFill>
              </a:rPr>
              <a:t>Goan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Vegetable Curry 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Vegan Sausages in Onion Gravy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(v)(VG)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5258074" y="1198910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1932710" y="118489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304219" y="1184888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3586932" y="1212086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6966466" y="1184888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8700390" y="118489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10482240" y="118822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2046" y="244435"/>
            <a:ext cx="138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95602" y="1538064"/>
            <a:ext cx="129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Wednesday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408524" y="1538064"/>
            <a:ext cx="105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Thursday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230842" y="1526358"/>
            <a:ext cx="77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Friday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875046" y="1538064"/>
            <a:ext cx="1029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Saturday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726360" y="1526358"/>
            <a:ext cx="88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Sunday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103982" y="1528297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Tuesday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60170" y="1526358"/>
            <a:ext cx="975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Monday</a:t>
            </a:r>
          </a:p>
        </p:txBody>
      </p:sp>
    </p:spTree>
    <p:extLst>
      <p:ext uri="{BB962C8B-B14F-4D97-AF65-F5344CB8AC3E}">
        <p14:creationId xmlns:p14="http://schemas.microsoft.com/office/powerpoint/2010/main" val="422532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-1874066" y="2941811"/>
            <a:ext cx="5653751" cy="1501527"/>
            <a:chOff x="5159172" y="454987"/>
            <a:chExt cx="6958412" cy="1180664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4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B107EEA-6BCE-4A25-A2BA-9E50CD907343}"/>
                </a:ext>
              </a:extLst>
            </p:cNvPr>
            <p:cNvSpPr txBox="1"/>
            <p:nvPr/>
          </p:nvSpPr>
          <p:spPr>
            <a:xfrm rot="5400000">
              <a:off x="7313278" y="-1382485"/>
              <a:ext cx="1018623" cy="4829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Cream of parsnip soup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(V)(GF)</a:t>
              </a:r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~</a:t>
              </a: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Chicken Katsu Curry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(DF)</a:t>
              </a:r>
            </a:p>
            <a:p>
              <a:pPr algn="ctr"/>
              <a:endParaRPr lang="en-GB" sz="9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Meatballs in Marinara Sauce </a:t>
              </a:r>
              <a:endParaRPr lang="en-GB" sz="9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8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Thai Red Mung Bean Curry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(V)(VG)(DF)</a:t>
              </a:r>
            </a:p>
            <a:p>
              <a:pPr algn="ctr"/>
              <a:endParaRPr lang="en-GB" sz="8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Gnocchi with Mushroom Sauce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(V)</a:t>
              </a:r>
            </a:p>
            <a:p>
              <a:pPr algn="ctr"/>
              <a:endParaRPr lang="en-GB" sz="13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300" dirty="0">
                <a:solidFill>
                  <a:schemeClr val="accent1">
                    <a:lumMod val="50000"/>
                  </a:schemeClr>
                </a:solidFill>
                <a:latin typeface="Oswald" pitchFamily="2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803220" y="163814"/>
            <a:ext cx="8859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RESTAURANT @ JMCC DINNER MENU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-248034" y="2941808"/>
            <a:ext cx="5653754" cy="1501527"/>
            <a:chOff x="5159172" y="454987"/>
            <a:chExt cx="6958412" cy="118066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1394988" y="2941804"/>
            <a:ext cx="5653754" cy="1501527"/>
            <a:chOff x="5159172" y="454987"/>
            <a:chExt cx="6958412" cy="1180664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3073121" y="2941805"/>
            <a:ext cx="5653754" cy="1501527"/>
            <a:chOff x="5159172" y="454987"/>
            <a:chExt cx="6958412" cy="1180664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4770186" y="2941804"/>
            <a:ext cx="5653757" cy="1501527"/>
            <a:chOff x="5159172" y="454987"/>
            <a:chExt cx="6958412" cy="1180664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6518707" y="2941804"/>
            <a:ext cx="5653756" cy="1501527"/>
            <a:chOff x="5159172" y="454987"/>
            <a:chExt cx="6958412" cy="1180664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8290451" y="2941805"/>
            <a:ext cx="5653755" cy="1501527"/>
            <a:chOff x="5159172" y="454987"/>
            <a:chExt cx="6958412" cy="1180664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413971" y="6519446"/>
            <a:ext cx="6931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Key:  (V) Vegetarian (VG) Vegan (GF) Gluten Free (DF) Dairy Free (WF) Wheat Free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858298" y="2333680"/>
            <a:ext cx="1415407" cy="417037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  <a:latin typeface="Oswald" pitchFamily="2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Cream of mushroom 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Cumberland Sausage with Onion Gravy  (DF)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Baked Hake fillet with Spinach And Bacon Cream  (GF)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Penne Alfredo  (V)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Cauliflower &amp; Potato Madras Curry  (V+VG+GF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)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GB" sz="11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98352" y="2215627"/>
            <a:ext cx="1422244" cy="39549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  <a:latin typeface="Oswald" pitchFamily="2" charset="0"/>
            </a:endParaRPr>
          </a:p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  <a:latin typeface="Oswald" pitchFamily="2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Lentil tomato &amp; Basil soup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Coq Au Vin  (DF+GF)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Turkey Fajita  (DF)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Stuffed Peppers With Mixed Beans &amp;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Quinoa 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 Paella 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3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78000" y="2293107"/>
            <a:ext cx="1461514" cy="4062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  <a:latin typeface="Oswald" pitchFamily="2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Sweet Potato &amp; Coconut Soup (V+VG+GF)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Traditional Highland Haggis  (DF)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Grilled Hake with Pepper&amp; Salsa Verde  (GF+DF)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Quorn Bolognaise (V+DF)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Buffalo Cauliflower Spinach &amp; </a:t>
            </a:r>
            <a:r>
              <a:rPr lang="en-GB" sz="1100" dirty="0" err="1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Sheese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891029" y="2333680"/>
            <a:ext cx="1446381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  <a:latin typeface="Oswald" pitchFamily="2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Green split pea soup 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Turkey Chilli Con Carne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Nasi Goreng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Leek Courgettes Tarragon &amp; Potato Gratin  (V+GF)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Portobello Mushroom Stuffed With Green Lentils 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631125" y="2406776"/>
            <a:ext cx="1437589" cy="42011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  <a:latin typeface="Oswald" pitchFamily="2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Cream of cauliflower 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Hot Dogs with Crispy Onion (GF+DF)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Breaded Hake with Lemmon &amp; Tartare Sauce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 Lasagne  (V)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Mushroom Tofu &amp; Chick pea Curry 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406749" y="2333680"/>
            <a:ext cx="1437589" cy="39087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Scotch Broth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Roast Turkey with Sage Stuffing &amp; Chipolatas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Baked Coley with A Tomato &amp; Olive Dressing  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 and Feta Crumble (V)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Vegetables Risotto (V+VG)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5258074" y="1198910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1932710" y="118489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304219" y="1184888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3586932" y="1212086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6966466" y="1184888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8700390" y="118489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10482240" y="118822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2046" y="244436"/>
            <a:ext cx="138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64858" y="1507985"/>
            <a:ext cx="105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Thursday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88122" y="1507989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Tuesday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580820" y="1525540"/>
            <a:ext cx="129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Wednesday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94828" y="1544228"/>
            <a:ext cx="975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Monday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229018" y="1502256"/>
            <a:ext cx="77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Friday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62125" y="1525540"/>
            <a:ext cx="1029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Saturday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684237" y="1507985"/>
            <a:ext cx="88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Sunday</a:t>
            </a:r>
          </a:p>
        </p:txBody>
      </p:sp>
    </p:spTree>
    <p:extLst>
      <p:ext uri="{BB962C8B-B14F-4D97-AF65-F5344CB8AC3E}">
        <p14:creationId xmlns:p14="http://schemas.microsoft.com/office/powerpoint/2010/main" val="93741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-1874067" y="2941810"/>
            <a:ext cx="5653752" cy="1501527"/>
            <a:chOff x="5159172" y="454987"/>
            <a:chExt cx="6958412" cy="1180664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4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B107EEA-6BCE-4A25-A2BA-9E50CD907343}"/>
                </a:ext>
              </a:extLst>
            </p:cNvPr>
            <p:cNvSpPr txBox="1"/>
            <p:nvPr/>
          </p:nvSpPr>
          <p:spPr>
            <a:xfrm rot="5400000">
              <a:off x="7369973" y="-1382347"/>
              <a:ext cx="1018901" cy="4829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Yellow split pea soup</a:t>
              </a:r>
              <a:r>
                <a:rPr lang="en-GB" sz="800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(V) (VG) (GF)</a:t>
              </a: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~</a:t>
              </a: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  <a:effectLst/>
                  <a:ea typeface="Calibri" panose="020F0502020204030204" pitchFamily="34" charset="0"/>
                </a:rPr>
                <a:t>Turkey &amp; Lentil Bolognaise  (GF+DF) </a:t>
              </a: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  <a:effectLst/>
                  <a:ea typeface="Calibri" panose="020F0502020204030204" pitchFamily="34" charset="0"/>
                </a:rPr>
                <a:t>Chunky Fish Finger &amp; Sauce Tartare  (DF) </a:t>
              </a:r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  <a:effectLst/>
                  <a:ea typeface="Calibri" panose="020F0502020204030204" pitchFamily="34" charset="0"/>
                </a:rPr>
                <a:t>Ratatouille with Basil &amp; Tomato Ragu  (V+VG+DF)</a:t>
              </a: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  <a:effectLst/>
                  <a:ea typeface="Calibri" panose="020F0502020204030204" pitchFamily="34" charset="0"/>
                </a:rPr>
                <a:t> </a:t>
              </a:r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  <a:effectLst/>
                  <a:ea typeface="Calibri" panose="020F0502020204030204" pitchFamily="34" charset="0"/>
                </a:rPr>
                <a:t>Vegetable Cottage Pie (V+VG+GF) </a:t>
              </a:r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300" dirty="0">
                <a:solidFill>
                  <a:schemeClr val="accent1">
                    <a:lumMod val="50000"/>
                  </a:schemeClr>
                </a:solidFill>
                <a:latin typeface="Oswald" pitchFamily="2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952580" y="139365"/>
            <a:ext cx="8825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RESTAURANT @ JMCC DINNER MENU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-248034" y="2941808"/>
            <a:ext cx="5653754" cy="1501527"/>
            <a:chOff x="5159172" y="454987"/>
            <a:chExt cx="6958412" cy="118066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1394988" y="2941804"/>
            <a:ext cx="5653754" cy="1501527"/>
            <a:chOff x="5159172" y="454987"/>
            <a:chExt cx="6958412" cy="1180664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3073121" y="2941805"/>
            <a:ext cx="5653754" cy="1501527"/>
            <a:chOff x="5159172" y="454987"/>
            <a:chExt cx="6958412" cy="1180664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4770186" y="2941804"/>
            <a:ext cx="5653757" cy="1501527"/>
            <a:chOff x="5159172" y="454987"/>
            <a:chExt cx="6958412" cy="1180664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6518707" y="2941804"/>
            <a:ext cx="5653756" cy="1501527"/>
            <a:chOff x="5159172" y="454987"/>
            <a:chExt cx="6958412" cy="1180664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8290451" y="2941805"/>
            <a:ext cx="5653755" cy="1501527"/>
            <a:chOff x="5159172" y="454987"/>
            <a:chExt cx="6958412" cy="1180664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413971" y="6519446"/>
            <a:ext cx="6931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Key:  (V) Vegetarian (VG) Vegan (GF) Gluten Free (DF) Dairy Free (WF) Wheat Free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887679" y="2375596"/>
            <a:ext cx="1415407" cy="472437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Minestrone soup 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Burger Bar 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(DF)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Baked Hake Seasonal Greens &amp; Chilli Sauce  (DF+GF)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Leek Pea &amp;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Tarragon Risotto  (V+GF)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Stuffed Mushroom With Green Lentils &amp; Peppers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GB" sz="11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524864" y="2375596"/>
            <a:ext cx="1422244" cy="40934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Sweet potato &amp; coconut 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Pork Chop with A Peppercorn Sauce  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Seafood Paella  (DF+GF)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South American Black Bean Stew 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Sweet Potato and Apricot Tagine 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89248" y="2398823"/>
            <a:ext cx="1461514" cy="42966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 err="1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Fasolada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 Greek Bean Soup) (V)(VG)(GF)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Chicken Tikka Marsala (GF)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Baked Hake with </a:t>
            </a:r>
            <a:r>
              <a:rPr lang="en-GB" sz="1100" dirty="0" err="1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Goan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Curry sauce  (DF+GF)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Mushroom Tofu &amp; Chickpea Curry (V+VG+GF)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Cauliflower &amp; Potato Madras Curry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858282" y="2417944"/>
            <a:ext cx="1446381" cy="39116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Yellow Split Pea &amp; Chives (V)(VG)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u="none" strike="noStrike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C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umberland Sausages With Bean Cassoulet sauce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Breaded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Pollock Fillet  with Tartare Sauce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Penne Pasta With </a:t>
            </a:r>
            <a:r>
              <a:rPr lang="en-GB" sz="1100" dirty="0" err="1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Basilico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Sauce  (V+VG)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Stuffed Peppers With Rice &amp; Vegetables  (V+VG+GF)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608828" y="2419617"/>
            <a:ext cx="1437589" cy="45704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Cream of mushroom &amp; Thyme 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(GF)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Chicken burgers with Seeded Bun + Relish  (DF)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Macaroni Cheese  (V)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Vegetarian Hot Dogs   (V+DF)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Vegan Meatballs with Tomato &amp; Oregano Sauce </a:t>
            </a:r>
            <a:r>
              <a:rPr lang="en-GB" sz="900" b="1" dirty="0">
                <a:solidFill>
                  <a:schemeClr val="accent1">
                    <a:lumMod val="50000"/>
                  </a:schemeClr>
                </a:solidFill>
              </a:rPr>
              <a:t>(V) (VG) (GF) </a:t>
            </a:r>
          </a:p>
          <a:p>
            <a:pPr algn="ctr"/>
            <a:endParaRPr lang="en-GB" sz="13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398533" y="2398823"/>
            <a:ext cx="1437589" cy="36625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Cream of tomato 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Roast loin of bacon with honey &amp; mustard glaze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Balsamic Glazed Salmon 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(GF)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Penne Pasta With Mushroom Sauce 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(V)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 and Chick Pea Hot Pot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(V)(VG)(GF)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5258074" y="1198910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1932710" y="118489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304219" y="1184888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3586932" y="1212086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6966466" y="1184888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8700390" y="118489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10482240" y="118822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3155" y="253192"/>
            <a:ext cx="1364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94828" y="1544228"/>
            <a:ext cx="975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Monday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88122" y="1507989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Tuesday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580820" y="1525540"/>
            <a:ext cx="129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Wednesday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364858" y="1507985"/>
            <a:ext cx="105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Thursday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229018" y="1502256"/>
            <a:ext cx="77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Friday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62125" y="1525540"/>
            <a:ext cx="1029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Saturday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684237" y="1507985"/>
            <a:ext cx="88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Sunday</a:t>
            </a:r>
          </a:p>
        </p:txBody>
      </p:sp>
    </p:spTree>
    <p:extLst>
      <p:ext uri="{BB962C8B-B14F-4D97-AF65-F5344CB8AC3E}">
        <p14:creationId xmlns:p14="http://schemas.microsoft.com/office/powerpoint/2010/main" val="3561131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-1874066" y="2941811"/>
            <a:ext cx="5653751" cy="1501527"/>
            <a:chOff x="5159172" y="454987"/>
            <a:chExt cx="6958412" cy="1180664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4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B107EEA-6BCE-4A25-A2BA-9E50CD907343}"/>
                </a:ext>
              </a:extLst>
            </p:cNvPr>
            <p:cNvSpPr txBox="1"/>
            <p:nvPr/>
          </p:nvSpPr>
          <p:spPr>
            <a:xfrm rot="5400000">
              <a:off x="7388913" y="-1363409"/>
              <a:ext cx="1018901" cy="4791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Roast pepper &amp; tomato soup </a:t>
              </a:r>
            </a:p>
            <a:p>
              <a:pPr algn="ctr"/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</a:rPr>
                <a:t>(V) (VG) (GF)</a:t>
              </a: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~</a:t>
              </a:r>
            </a:p>
            <a:p>
              <a:pPr algn="ctr"/>
              <a:endParaRPr lang="en-GB" sz="4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Citrus spiced lamb tagine with aubergine &amp; apricots (GF)(DF)</a:t>
              </a:r>
              <a:endParaRPr lang="en-GB" sz="9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8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  <a:effectLst/>
                  <a:ea typeface="Calibri" panose="020F0502020204030204" pitchFamily="34" charset="0"/>
                </a:rPr>
                <a:t>Penne Pasta with Bacon &amp; Pesto Sauce </a:t>
              </a:r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  <a:effectLst/>
                  <a:ea typeface="Calibri" panose="020F0502020204030204" pitchFamily="34" charset="0"/>
                </a:rPr>
                <a:t>Spinach Falafel with Pitta &amp; Mint Yoghurt </a:t>
              </a:r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(V) (VG)</a:t>
              </a: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  <a:effectLst/>
                  <a:ea typeface="Calibri" panose="020F0502020204030204" pitchFamily="34" charset="0"/>
                </a:rPr>
                <a:t>Sweet potato &amp; Mushroom Curry </a:t>
              </a:r>
              <a:r>
                <a:rPr lang="en-GB" sz="1100" dirty="0">
                  <a:solidFill>
                    <a:schemeClr val="accent1">
                      <a:lumMod val="50000"/>
                    </a:schemeClr>
                  </a:solidFill>
                </a:rPr>
                <a:t>(V) (VG)</a:t>
              </a:r>
            </a:p>
            <a:p>
              <a:pPr algn="ctr"/>
              <a:endParaRPr lang="en-GB" sz="1100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endParaRPr lang="en-GB" sz="1300" dirty="0">
                <a:solidFill>
                  <a:schemeClr val="accent1">
                    <a:lumMod val="50000"/>
                  </a:schemeClr>
                </a:solidFill>
                <a:latin typeface="Oswald" pitchFamily="2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828079" y="120290"/>
            <a:ext cx="9744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RESTAURANT</a:t>
            </a: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JMCC DINNER MENU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-248034" y="2941808"/>
            <a:ext cx="5653754" cy="1501527"/>
            <a:chOff x="5159172" y="454987"/>
            <a:chExt cx="6958412" cy="118066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1394988" y="2941804"/>
            <a:ext cx="5653754" cy="1501527"/>
            <a:chOff x="5159172" y="454987"/>
            <a:chExt cx="6958412" cy="1180664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3073121" y="2941805"/>
            <a:ext cx="5653754" cy="1501527"/>
            <a:chOff x="5159172" y="454987"/>
            <a:chExt cx="6958412" cy="1180664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4795912" y="2941804"/>
            <a:ext cx="5653757" cy="1501527"/>
            <a:chOff x="5159172" y="454987"/>
            <a:chExt cx="6958412" cy="1180664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6518707" y="2941804"/>
            <a:ext cx="5653756" cy="1501527"/>
            <a:chOff x="5159172" y="454987"/>
            <a:chExt cx="6958412" cy="1180664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760F44D-5815-42F5-90E7-6E4233E37DFE}"/>
              </a:ext>
            </a:extLst>
          </p:cNvPr>
          <p:cNvGrpSpPr/>
          <p:nvPr/>
        </p:nvGrpSpPr>
        <p:grpSpPr>
          <a:xfrm rot="16200000">
            <a:off x="8290451" y="2941805"/>
            <a:ext cx="5653755" cy="1501527"/>
            <a:chOff x="5159172" y="454987"/>
            <a:chExt cx="6958412" cy="1180664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D6AA43AB-5628-4F42-868F-E3EEE2E8BD9D}"/>
                </a:ext>
              </a:extLst>
            </p:cNvPr>
            <p:cNvSpPr/>
            <p:nvPr/>
          </p:nvSpPr>
          <p:spPr>
            <a:xfrm>
              <a:off x="10940877" y="454987"/>
              <a:ext cx="1176707" cy="118066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Rectangle: Rounded Corners 8">
              <a:extLst>
                <a:ext uri="{FF2B5EF4-FFF2-40B4-BE49-F238E27FC236}">
                  <a16:creationId xmlns:a16="http://schemas.microsoft.com/office/drawing/2014/main" id="{FA26FB2E-F671-49E8-93FE-DBAA9319FA00}"/>
                </a:ext>
              </a:extLst>
            </p:cNvPr>
            <p:cNvSpPr/>
            <p:nvPr/>
          </p:nvSpPr>
          <p:spPr>
            <a:xfrm>
              <a:off x="5159172" y="552883"/>
              <a:ext cx="6761509" cy="999812"/>
            </a:xfrm>
            <a:prstGeom prst="roundRect">
              <a:avLst>
                <a:gd name="adj" fmla="val 47561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42545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413971" y="6519446"/>
            <a:ext cx="6931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Key:  (V) Vegetarian (VG) Vegan (GF) Gluten Free (DF) Dairy Free (WF) Wheat Free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869244" y="2386816"/>
            <a:ext cx="1415407" cy="46474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Scotch broth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</a:t>
            </a:r>
          </a:p>
          <a:p>
            <a:pPr algn="ctr"/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Chicken and Spinach Pie (DF)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Fish Finger Butty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 Lasagne  (V)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Leek &amp; Potato Bake with Herby Crust 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(V) (VG) (GF)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n-GB" sz="1100" dirty="0">
              <a:solidFill>
                <a:schemeClr val="bg1"/>
              </a:solidFill>
            </a:endParaRPr>
          </a:p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80892" y="2419764"/>
            <a:ext cx="1422244" cy="41274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Cauliflower &amp; Stilton Soup (V+GF)       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Piri </a:t>
            </a:r>
            <a:r>
              <a:rPr lang="en-GB" sz="1100" dirty="0" err="1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Piri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Chicken with Tomato Salsa 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Baked Haddock in Thai Red Curry  (DF)(GF)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Vegetable </a:t>
            </a:r>
            <a:r>
              <a:rPr lang="en-GB" sz="1100" dirty="0" err="1">
                <a:solidFill>
                  <a:schemeClr val="accent1">
                    <a:lumMod val="50000"/>
                  </a:schemeClr>
                </a:solidFill>
              </a:rPr>
              <a:t>pakora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with spicy tomato salsa dip (V) (VG)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Spiced Lentil Dhal with Naan bread (V+VG)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89248" y="2394737"/>
            <a:ext cx="1461514" cy="40780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Cream of broccoli 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</a:p>
          <a:p>
            <a:pPr algn="ctr"/>
            <a:endParaRPr lang="en-GB" sz="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3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Caribbean marinated Pork Steak (GF+DF)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Baked Hake with Polenta &amp; Roast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Pepper Salsa (DF)(GF)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 Paella (V)(VG)(GF)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Hungarian Bean </a:t>
            </a:r>
            <a:r>
              <a:rPr lang="en-GB" sz="1100" dirty="0" err="1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Goulach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(V)+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</a:rPr>
              <a:t>(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VG)(GF)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856213" y="2343583"/>
            <a:ext cx="1446381" cy="36041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Leek &amp; Potato (V)(VG)(GF)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Pasta Bolognaise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Portuguese Spiced Fish with Salsa Verde (GF)(DF)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Malaysian Vegetable Curry  (V)(VG)(GF)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Penne Pasta With Sugo Sauce (V)(VG)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620607" y="2383666"/>
            <a:ext cx="1437589" cy="39395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Cream of parsnip soup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(GF)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Meatballs in Thai Green Curry Sauce  (GF)(DF)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Garlic &amp; Rosemarie Roasted Chicken Legs  (DF)(GF)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 Moussaka  (V)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Vegetable Fried Rice  (V)(VG)(GF)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398533" y="2383666"/>
            <a:ext cx="1437589" cy="39241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Red lentil soup</a:t>
            </a:r>
          </a:p>
          <a:p>
            <a:pPr algn="ctr"/>
            <a:r>
              <a:rPr lang="en-GB" sz="900" dirty="0">
                <a:solidFill>
                  <a:schemeClr val="accent1">
                    <a:lumMod val="50000"/>
                  </a:schemeClr>
                </a:solidFill>
              </a:rPr>
              <a:t>(V) (VG) (GF)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~</a:t>
            </a:r>
          </a:p>
          <a:p>
            <a:pPr algn="ctr"/>
            <a:endParaRPr lang="en-GB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Roast Turkey with Stuffing &amp; gravy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Baked Haddock with Wilted Greens &amp; Tarragon   (DF)(GF) </a:t>
            </a: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Stuffed Portobello Mushroom with Ratatouille &amp; Vegan Cheese (V)(VG)(GF)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11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Vegetable Chow Mein (V)(DF) </a:t>
            </a: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5258074" y="1198910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1932710" y="118489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304219" y="1184888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3586932" y="1212086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6966466" y="1184888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8700390" y="118489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E266ABD8-BDB3-4175-BB12-DC83753CD298}"/>
              </a:ext>
            </a:extLst>
          </p:cNvPr>
          <p:cNvSpPr/>
          <p:nvPr/>
        </p:nvSpPr>
        <p:spPr>
          <a:xfrm>
            <a:off x="10482240" y="1188223"/>
            <a:ext cx="1280197" cy="107568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4445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6548" y="244436"/>
            <a:ext cx="1364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94828" y="1544228"/>
            <a:ext cx="975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Monday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88122" y="1507989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Tuesday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580820" y="1525540"/>
            <a:ext cx="129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Wednesday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364858" y="1507985"/>
            <a:ext cx="105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Thursday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229018" y="1502256"/>
            <a:ext cx="77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Friday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862125" y="1525540"/>
            <a:ext cx="1029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Saturday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684237" y="1507985"/>
            <a:ext cx="88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Sunday</a:t>
            </a:r>
          </a:p>
        </p:txBody>
      </p:sp>
    </p:spTree>
    <p:extLst>
      <p:ext uri="{BB962C8B-B14F-4D97-AF65-F5344CB8AC3E}">
        <p14:creationId xmlns:p14="http://schemas.microsoft.com/office/powerpoint/2010/main" val="2194556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26085</TotalTime>
  <Words>1523</Words>
  <Application>Microsoft Office PowerPoint</Application>
  <PresentationFormat>Widescreen</PresentationFormat>
  <Paragraphs>512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Oswald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MCCORRY Rachel</dc:creator>
  <cp:lastModifiedBy>Richard Paton</cp:lastModifiedBy>
  <cp:revision>104</cp:revision>
  <cp:lastPrinted>2021-05-25T09:48:31Z</cp:lastPrinted>
  <dcterms:created xsi:type="dcterms:W3CDTF">2021-05-06T07:59:11Z</dcterms:created>
  <dcterms:modified xsi:type="dcterms:W3CDTF">2024-09-16T16:27:54Z</dcterms:modified>
</cp:coreProperties>
</file>